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8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8FE81BD-4781-462F-8ED6-9C050B73FD45}" type="datetimeFigureOut">
              <a:rPr lang="en-NZ" smtClean="0"/>
              <a:t>19/08/2015</a:t>
            </a:fld>
            <a:endParaRPr lang="en-NZ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NZ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724AFB9-5C14-4957-A29F-3C9F76AB378C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81BD-4781-462F-8ED6-9C050B73FD45}" type="datetimeFigureOut">
              <a:rPr lang="en-NZ" smtClean="0"/>
              <a:t>19/08/2015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4AFB9-5C14-4957-A29F-3C9F76AB378C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81BD-4781-462F-8ED6-9C050B73FD45}" type="datetimeFigureOut">
              <a:rPr lang="en-NZ" smtClean="0"/>
              <a:t>19/08/2015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4AFB9-5C14-4957-A29F-3C9F76AB378C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81BD-4781-462F-8ED6-9C050B73FD45}" type="datetimeFigureOut">
              <a:rPr lang="en-NZ" smtClean="0"/>
              <a:t>19/08/2015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4AFB9-5C14-4957-A29F-3C9F76AB378C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81BD-4781-462F-8ED6-9C050B73FD45}" type="datetimeFigureOut">
              <a:rPr lang="en-NZ" smtClean="0"/>
              <a:t>19/08/2015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4AFB9-5C14-4957-A29F-3C9F76AB378C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81BD-4781-462F-8ED6-9C050B73FD45}" type="datetimeFigureOut">
              <a:rPr lang="en-NZ" smtClean="0"/>
              <a:t>19/08/2015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4AFB9-5C14-4957-A29F-3C9F76AB378C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8FE81BD-4781-462F-8ED6-9C050B73FD45}" type="datetimeFigureOut">
              <a:rPr lang="en-NZ" smtClean="0"/>
              <a:t>19/08/2015</a:t>
            </a:fld>
            <a:endParaRPr lang="en-N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724AFB9-5C14-4957-A29F-3C9F76AB378C}" type="slidenum">
              <a:rPr lang="en-NZ" smtClean="0"/>
              <a:t>‹#›</a:t>
            </a:fld>
            <a:endParaRPr lang="en-NZ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N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8FE81BD-4781-462F-8ED6-9C050B73FD45}" type="datetimeFigureOut">
              <a:rPr lang="en-NZ" smtClean="0"/>
              <a:t>19/08/2015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724AFB9-5C14-4957-A29F-3C9F76AB378C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81BD-4781-462F-8ED6-9C050B73FD45}" type="datetimeFigureOut">
              <a:rPr lang="en-NZ" smtClean="0"/>
              <a:t>19/08/2015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4AFB9-5C14-4957-A29F-3C9F76AB378C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81BD-4781-462F-8ED6-9C050B73FD45}" type="datetimeFigureOut">
              <a:rPr lang="en-NZ" smtClean="0"/>
              <a:t>19/08/2015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4AFB9-5C14-4957-A29F-3C9F76AB378C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81BD-4781-462F-8ED6-9C050B73FD45}" type="datetimeFigureOut">
              <a:rPr lang="en-NZ" smtClean="0"/>
              <a:t>19/08/2015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4AFB9-5C14-4957-A29F-3C9F76AB378C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8FE81BD-4781-462F-8ED6-9C050B73FD45}" type="datetimeFigureOut">
              <a:rPr lang="en-NZ" smtClean="0"/>
              <a:t>19/08/2015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NZ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724AFB9-5C14-4957-A29F-3C9F76AB378C}" type="slidenum">
              <a:rPr lang="en-NZ" smtClean="0"/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Black civil rights movement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1205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Actions taken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March on Washington-Civil Rights Bill</a:t>
            </a:r>
          </a:p>
          <a:p>
            <a:r>
              <a:rPr lang="en-US" dirty="0" smtClean="0"/>
              <a:t>Bus Boycotts</a:t>
            </a:r>
          </a:p>
          <a:p>
            <a:r>
              <a:rPr lang="en-US" dirty="0" smtClean="0"/>
              <a:t>March on Selma-Voter Rights Bill</a:t>
            </a:r>
          </a:p>
          <a:p>
            <a:r>
              <a:rPr lang="en-US" dirty="0" smtClean="0"/>
              <a:t>Brown vs Board of Education</a:t>
            </a:r>
          </a:p>
          <a:p>
            <a:r>
              <a:rPr lang="en-US" dirty="0" smtClean="0"/>
              <a:t>Little Rock</a:t>
            </a:r>
          </a:p>
          <a:p>
            <a:r>
              <a:rPr lang="en-US" dirty="0" smtClean="0"/>
              <a:t>Birmingham </a:t>
            </a:r>
          </a:p>
          <a:p>
            <a:r>
              <a:rPr lang="en-US" dirty="0" smtClean="0"/>
              <a:t>James Meredith-Walk against fear. ‘Ole Miss-being allowed entry</a:t>
            </a:r>
          </a:p>
          <a:p>
            <a:r>
              <a:rPr lang="en-US" dirty="0" smtClean="0"/>
              <a:t>Freedom Rides and Sit-ins</a:t>
            </a:r>
          </a:p>
          <a:p>
            <a:r>
              <a:rPr lang="en-US" dirty="0" smtClean="0"/>
              <a:t>Poor people’s movement</a:t>
            </a:r>
          </a:p>
          <a:p>
            <a:r>
              <a:rPr lang="en-US" dirty="0" smtClean="0"/>
              <a:t>Chicago-Housing Bill</a:t>
            </a:r>
          </a:p>
          <a:p>
            <a:r>
              <a:rPr lang="en-US" dirty="0" smtClean="0"/>
              <a:t>Watts Riots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03427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Were these actions successful?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32968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situation now?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Still discriminated against through racist jokes based on stereotypes</a:t>
            </a:r>
          </a:p>
          <a:p>
            <a:r>
              <a:rPr lang="en-US" dirty="0" smtClean="0"/>
              <a:t>There is some police discrimination where black people are targeted</a:t>
            </a:r>
          </a:p>
          <a:p>
            <a:r>
              <a:rPr lang="en-US" dirty="0" smtClean="0"/>
              <a:t>Black role models</a:t>
            </a:r>
          </a:p>
          <a:p>
            <a:r>
              <a:rPr lang="en-US" dirty="0" smtClean="0"/>
              <a:t>1 in 3 black people will be arrested within their lifetime</a:t>
            </a:r>
          </a:p>
          <a:p>
            <a:r>
              <a:rPr lang="en-US" dirty="0" smtClean="0"/>
              <a:t>Large percentage still don’t graduate from high school</a:t>
            </a:r>
          </a:p>
          <a:p>
            <a:r>
              <a:rPr lang="en-US" dirty="0" smtClean="0"/>
              <a:t>Media focuses on racial tensions</a:t>
            </a:r>
          </a:p>
          <a:p>
            <a:r>
              <a:rPr lang="en-US" dirty="0" smtClean="0"/>
              <a:t>Public places aren’t segregated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02597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Chance to catch up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Profiles</a:t>
            </a:r>
          </a:p>
          <a:p>
            <a:r>
              <a:rPr lang="en-US" dirty="0" smtClean="0"/>
              <a:t>Glossary </a:t>
            </a:r>
          </a:p>
          <a:p>
            <a:r>
              <a:rPr lang="en-US" dirty="0" smtClean="0"/>
              <a:t>Notes 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30779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 next…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Internal on perspectives: Little Rock</a:t>
            </a:r>
          </a:p>
          <a:p>
            <a:r>
              <a:rPr lang="en-US" dirty="0" smtClean="0"/>
              <a:t>Revise: What do you remember?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85165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204</TotalTime>
  <Words>131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Urban</vt:lpstr>
      <vt:lpstr>Black civil rights movement</vt:lpstr>
      <vt:lpstr>Actions taken</vt:lpstr>
      <vt:lpstr>Were these actions successful?</vt:lpstr>
      <vt:lpstr>What is the situation now?</vt:lpstr>
      <vt:lpstr>Chance to catch up</vt:lpstr>
      <vt:lpstr>Up next…</vt:lpstr>
    </vt:vector>
  </TitlesOfParts>
  <Company>Ministry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Black civil rights movement</dc:title>
  <dc:creator>Chloe McDonald</dc:creator>
  <cp:lastModifiedBy>Chloe McDonald</cp:lastModifiedBy>
  <cp:revision>5</cp:revision>
  <dcterms:created xsi:type="dcterms:W3CDTF">2015-08-17T22:29:52Z</dcterms:created>
  <dcterms:modified xsi:type="dcterms:W3CDTF">2015-08-19T03:11:44Z</dcterms:modified>
</cp:coreProperties>
</file>