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560C445-F281-4649-B427-32F0EBCA09BD}" type="datetimeFigureOut">
              <a:rPr lang="en-NZ" smtClean="0"/>
              <a:t>16/03/2015</a:t>
            </a:fld>
            <a:endParaRPr lang="en-NZ"/>
          </a:p>
        </p:txBody>
      </p:sp>
      <p:sp>
        <p:nvSpPr>
          <p:cNvPr id="5" name="Footer Placeholder 4"/>
          <p:cNvSpPr>
            <a:spLocks noGrp="1"/>
          </p:cNvSpPr>
          <p:nvPr>
            <p:ph type="ftr" sz="quarter" idx="11"/>
          </p:nvPr>
        </p:nvSpPr>
        <p:spPr>
          <a:xfrm>
            <a:off x="1371600" y="4323845"/>
            <a:ext cx="6400800" cy="365125"/>
          </a:xfrm>
        </p:spPr>
        <p:txBody>
          <a:bodyPr/>
          <a:lstStyle/>
          <a:p>
            <a:endParaRPr lang="en-NZ"/>
          </a:p>
        </p:txBody>
      </p:sp>
      <p:sp>
        <p:nvSpPr>
          <p:cNvPr id="6" name="Slide Number Placeholder 5"/>
          <p:cNvSpPr>
            <a:spLocks noGrp="1"/>
          </p:cNvSpPr>
          <p:nvPr>
            <p:ph type="sldNum" sz="quarter" idx="12"/>
          </p:nvPr>
        </p:nvSpPr>
        <p:spPr>
          <a:xfrm>
            <a:off x="8077200" y="1430866"/>
            <a:ext cx="2743200" cy="365125"/>
          </a:xfrm>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10403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0C445-F281-4649-B427-32F0EBCA09BD}" type="datetimeFigureOut">
              <a:rPr lang="en-NZ" smtClean="0"/>
              <a:t>16/03/2015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351159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560C445-F281-4649-B427-32F0EBCA09BD}" type="datetimeFigureOut">
              <a:rPr lang="en-NZ" smtClean="0"/>
              <a:t>16/03/2015</a:t>
            </a:fld>
            <a:endParaRPr lang="en-NZ"/>
          </a:p>
        </p:txBody>
      </p:sp>
      <p:sp>
        <p:nvSpPr>
          <p:cNvPr id="6" name="Footer Placeholder 5"/>
          <p:cNvSpPr>
            <a:spLocks noGrp="1"/>
          </p:cNvSpPr>
          <p:nvPr>
            <p:ph type="ftr" sz="quarter" idx="11"/>
          </p:nvPr>
        </p:nvSpPr>
        <p:spPr>
          <a:xfrm>
            <a:off x="685800" y="379941"/>
            <a:ext cx="6991492" cy="365125"/>
          </a:xfrm>
        </p:spPr>
        <p:txBody>
          <a:bodyPr/>
          <a:lstStyle/>
          <a:p>
            <a:endParaRPr lang="en-NZ"/>
          </a:p>
        </p:txBody>
      </p:sp>
      <p:sp>
        <p:nvSpPr>
          <p:cNvPr id="7" name="Slide Number Placeholder 6"/>
          <p:cNvSpPr>
            <a:spLocks noGrp="1"/>
          </p:cNvSpPr>
          <p:nvPr>
            <p:ph type="sldNum" sz="quarter" idx="12"/>
          </p:nvPr>
        </p:nvSpPr>
        <p:spPr>
          <a:xfrm>
            <a:off x="10862452" y="381000"/>
            <a:ext cx="643748" cy="365125"/>
          </a:xfrm>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364251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560C445-F281-4649-B427-32F0EBCA09BD}" type="datetimeFigureOut">
              <a:rPr lang="en-NZ" smtClean="0"/>
              <a:t>16/03/2015</a:t>
            </a:fld>
            <a:endParaRPr lang="en-NZ"/>
          </a:p>
        </p:txBody>
      </p:sp>
      <p:sp>
        <p:nvSpPr>
          <p:cNvPr id="6" name="Footer Placeholder 5"/>
          <p:cNvSpPr>
            <a:spLocks noGrp="1"/>
          </p:cNvSpPr>
          <p:nvPr>
            <p:ph type="ftr" sz="quarter" idx="11"/>
          </p:nvPr>
        </p:nvSpPr>
        <p:spPr>
          <a:xfrm>
            <a:off x="685800" y="379941"/>
            <a:ext cx="6991492" cy="365125"/>
          </a:xfrm>
        </p:spPr>
        <p:txBody>
          <a:bodyPr/>
          <a:lstStyle/>
          <a:p>
            <a:endParaRPr lang="en-NZ"/>
          </a:p>
        </p:txBody>
      </p:sp>
      <p:sp>
        <p:nvSpPr>
          <p:cNvPr id="7" name="Slide Number Placeholder 6"/>
          <p:cNvSpPr>
            <a:spLocks noGrp="1"/>
          </p:cNvSpPr>
          <p:nvPr>
            <p:ph type="sldNum" sz="quarter" idx="12"/>
          </p:nvPr>
        </p:nvSpPr>
        <p:spPr>
          <a:xfrm>
            <a:off x="10862452" y="381000"/>
            <a:ext cx="643748" cy="365125"/>
          </a:xfrm>
        </p:spPr>
        <p:txBody>
          <a:bodyPr/>
          <a:lstStyle/>
          <a:p>
            <a:fld id="{06AADAB8-BA1B-4327-AD57-949FDB68918F}" type="slidenum">
              <a:rPr lang="en-NZ" smtClean="0"/>
              <a:t>‹#›</a:t>
            </a:fld>
            <a:endParaRPr lang="en-NZ"/>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42695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560C445-F281-4649-B427-32F0EBCA09BD}" type="datetimeFigureOut">
              <a:rPr lang="en-NZ" smtClean="0"/>
              <a:t>16/03/2015</a:t>
            </a:fld>
            <a:endParaRPr lang="en-NZ"/>
          </a:p>
        </p:txBody>
      </p:sp>
      <p:sp>
        <p:nvSpPr>
          <p:cNvPr id="6" name="Footer Placeholder 5"/>
          <p:cNvSpPr>
            <a:spLocks noGrp="1"/>
          </p:cNvSpPr>
          <p:nvPr>
            <p:ph type="ftr" sz="quarter" idx="11"/>
          </p:nvPr>
        </p:nvSpPr>
        <p:spPr>
          <a:xfrm>
            <a:off x="685800" y="378883"/>
            <a:ext cx="6991492" cy="365125"/>
          </a:xfrm>
        </p:spPr>
        <p:txBody>
          <a:bodyPr/>
          <a:lstStyle/>
          <a:p>
            <a:endParaRPr lang="en-NZ"/>
          </a:p>
        </p:txBody>
      </p:sp>
      <p:sp>
        <p:nvSpPr>
          <p:cNvPr id="7" name="Slide Number Placeholder 6"/>
          <p:cNvSpPr>
            <a:spLocks noGrp="1"/>
          </p:cNvSpPr>
          <p:nvPr>
            <p:ph type="sldNum" sz="quarter" idx="12"/>
          </p:nvPr>
        </p:nvSpPr>
        <p:spPr>
          <a:xfrm>
            <a:off x="10862452" y="381000"/>
            <a:ext cx="643748" cy="365125"/>
          </a:xfrm>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408878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560C445-F281-4649-B427-32F0EBCA09BD}" type="datetimeFigureOut">
              <a:rPr lang="en-NZ" smtClean="0"/>
              <a:t>16/03/2015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4122790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560C445-F281-4649-B427-32F0EBCA09BD}" type="datetimeFigureOut">
              <a:rPr lang="en-NZ" smtClean="0"/>
              <a:t>16/03/2015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2979451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0C445-F281-4649-B427-32F0EBCA09BD}" type="datetimeFigureOut">
              <a:rPr lang="en-NZ" smtClean="0"/>
              <a:t>16/03/2015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371091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560C445-F281-4649-B427-32F0EBCA09BD}" type="datetimeFigureOut">
              <a:rPr lang="en-NZ" smtClean="0"/>
              <a:t>16/03/2015</a:t>
            </a:fld>
            <a:endParaRPr lang="en-NZ"/>
          </a:p>
        </p:txBody>
      </p:sp>
      <p:sp>
        <p:nvSpPr>
          <p:cNvPr id="5" name="Footer Placeholder 4"/>
          <p:cNvSpPr>
            <a:spLocks noGrp="1"/>
          </p:cNvSpPr>
          <p:nvPr>
            <p:ph type="ftr" sz="quarter" idx="11"/>
          </p:nvPr>
        </p:nvSpPr>
        <p:spPr>
          <a:xfrm>
            <a:off x="685800" y="381000"/>
            <a:ext cx="6991492" cy="365125"/>
          </a:xfrm>
        </p:spPr>
        <p:txBody>
          <a:bodyPr/>
          <a:lstStyle/>
          <a:p>
            <a:endParaRPr lang="en-NZ"/>
          </a:p>
        </p:txBody>
      </p:sp>
      <p:sp>
        <p:nvSpPr>
          <p:cNvPr id="6" name="Slide Number Placeholder 5"/>
          <p:cNvSpPr>
            <a:spLocks noGrp="1"/>
          </p:cNvSpPr>
          <p:nvPr>
            <p:ph type="sldNum" sz="quarter" idx="12"/>
          </p:nvPr>
        </p:nvSpPr>
        <p:spPr>
          <a:xfrm>
            <a:off x="10862452" y="381000"/>
            <a:ext cx="643748" cy="365125"/>
          </a:xfrm>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260274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0C445-F281-4649-B427-32F0EBCA09BD}" type="datetimeFigureOut">
              <a:rPr lang="en-NZ" smtClean="0"/>
              <a:t>16/03/2015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202327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560C445-F281-4649-B427-32F0EBCA09BD}" type="datetimeFigureOut">
              <a:rPr lang="en-NZ" smtClean="0"/>
              <a:t>16/03/2015</a:t>
            </a:fld>
            <a:endParaRPr lang="en-NZ"/>
          </a:p>
        </p:txBody>
      </p:sp>
      <p:sp>
        <p:nvSpPr>
          <p:cNvPr id="5" name="Footer Placeholder 4"/>
          <p:cNvSpPr>
            <a:spLocks noGrp="1"/>
          </p:cNvSpPr>
          <p:nvPr>
            <p:ph type="ftr" sz="quarter" idx="11"/>
          </p:nvPr>
        </p:nvSpPr>
        <p:spPr>
          <a:xfrm>
            <a:off x="685800" y="381001"/>
            <a:ext cx="6991492" cy="364065"/>
          </a:xfrm>
        </p:spPr>
        <p:txBody>
          <a:bodyPr/>
          <a:lstStyle/>
          <a:p>
            <a:endParaRPr lang="en-NZ"/>
          </a:p>
        </p:txBody>
      </p:sp>
      <p:sp>
        <p:nvSpPr>
          <p:cNvPr id="6" name="Slide Number Placeholder 5"/>
          <p:cNvSpPr>
            <a:spLocks noGrp="1"/>
          </p:cNvSpPr>
          <p:nvPr>
            <p:ph type="sldNum" sz="quarter" idx="12"/>
          </p:nvPr>
        </p:nvSpPr>
        <p:spPr>
          <a:xfrm>
            <a:off x="10862452" y="381000"/>
            <a:ext cx="643748" cy="365125"/>
          </a:xfrm>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380109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60C445-F281-4649-B427-32F0EBCA09BD}" type="datetimeFigureOut">
              <a:rPr lang="en-NZ" smtClean="0"/>
              <a:t>16/03/2015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142540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60C445-F281-4649-B427-32F0EBCA09BD}" type="datetimeFigureOut">
              <a:rPr lang="en-NZ" smtClean="0"/>
              <a:t>16/03/2015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298860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0C445-F281-4649-B427-32F0EBCA09BD}" type="datetimeFigureOut">
              <a:rPr lang="en-NZ" smtClean="0"/>
              <a:t>16/03/2015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86014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0C445-F281-4649-B427-32F0EBCA09BD}" type="datetimeFigureOut">
              <a:rPr lang="en-NZ" smtClean="0"/>
              <a:t>16/03/2015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260215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0C445-F281-4649-B427-32F0EBCA09BD}" type="datetimeFigureOut">
              <a:rPr lang="en-NZ" smtClean="0"/>
              <a:t>16/03/2015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212217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0C445-F281-4649-B427-32F0EBCA09BD}" type="datetimeFigureOut">
              <a:rPr lang="en-NZ" smtClean="0"/>
              <a:t>16/03/2015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AADAB8-BA1B-4327-AD57-949FDB68918F}" type="slidenum">
              <a:rPr lang="en-NZ" smtClean="0"/>
              <a:t>‹#›</a:t>
            </a:fld>
            <a:endParaRPr lang="en-NZ"/>
          </a:p>
        </p:txBody>
      </p:sp>
    </p:spTree>
    <p:extLst>
      <p:ext uri="{BB962C8B-B14F-4D97-AF65-F5344CB8AC3E}">
        <p14:creationId xmlns:p14="http://schemas.microsoft.com/office/powerpoint/2010/main" val="884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60C445-F281-4649-B427-32F0EBCA09BD}" type="datetimeFigureOut">
              <a:rPr lang="en-NZ" smtClean="0"/>
              <a:t>16/03/2015</a:t>
            </a:fld>
            <a:endParaRPr lang="en-NZ"/>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6AADAB8-BA1B-4327-AD57-949FDB68918F}" type="slidenum">
              <a:rPr lang="en-NZ" smtClean="0"/>
              <a:t>‹#›</a:t>
            </a:fld>
            <a:endParaRPr lang="en-NZ"/>
          </a:p>
        </p:txBody>
      </p:sp>
    </p:spTree>
    <p:extLst>
      <p:ext uri="{BB962C8B-B14F-4D97-AF65-F5344CB8AC3E}">
        <p14:creationId xmlns:p14="http://schemas.microsoft.com/office/powerpoint/2010/main" val="7904098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historylearningsite.co.uk/battle_of_passchendaele.htm" TargetMode="External"/><Relationship Id="rId3" Type="http://schemas.openxmlformats.org/officeDocument/2006/relationships/hyperlink" Target="http://www.bbc.co.uk/history/worldwars/wwone/battle_passchendaele.shtml" TargetMode="External"/><Relationship Id="rId7" Type="http://schemas.openxmlformats.org/officeDocument/2006/relationships/hyperlink" Target="http://www.mapsofworld.com/world-war-i/battle-of-passchendaele.html" TargetMode="External"/><Relationship Id="rId2" Type="http://schemas.openxmlformats.org/officeDocument/2006/relationships/hyperlink" Target="http://www.firstworldwar.com/battles/ypres3.htm" TargetMode="External"/><Relationship Id="rId1" Type="http://schemas.openxmlformats.org/officeDocument/2006/relationships/slideLayout" Target="../slideLayouts/slideLayout2.xml"/><Relationship Id="rId6" Type="http://schemas.openxmlformats.org/officeDocument/2006/relationships/hyperlink" Target="http://www.veterans.gc.ca/eng/remembrance/history/first-world-war/fact_sheets/passchendaele" TargetMode="External"/><Relationship Id="rId5" Type="http://schemas.openxmlformats.org/officeDocument/2006/relationships/hyperlink" Target="http://passchendaelesociety.org/links/battles/" TargetMode="External"/><Relationship Id="rId4" Type="http://schemas.openxmlformats.org/officeDocument/2006/relationships/hyperlink" Target="http://www.nzhistory.net.nz/war/passchendaele-the-battle-for-belgi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Battle of Passchendaele</a:t>
            </a:r>
            <a:endParaRPr lang="en-NZ" dirty="0"/>
          </a:p>
        </p:txBody>
      </p:sp>
      <p:sp>
        <p:nvSpPr>
          <p:cNvPr id="3" name="Subtitle 2"/>
          <p:cNvSpPr>
            <a:spLocks noGrp="1"/>
          </p:cNvSpPr>
          <p:nvPr>
            <p:ph type="subTitle" idx="1"/>
          </p:nvPr>
        </p:nvSpPr>
        <p:spPr/>
        <p:txBody>
          <a:bodyPr/>
          <a:lstStyle/>
          <a:p>
            <a:r>
              <a:rPr lang="en-NZ" dirty="0" smtClean="0"/>
              <a:t>JULY 11 1917- NOVEMBER 10 1917.</a:t>
            </a:r>
            <a:endParaRPr lang="en-NZ" dirty="0"/>
          </a:p>
        </p:txBody>
      </p:sp>
      <p:pic>
        <p:nvPicPr>
          <p:cNvPr id="6" name="Picture 5"/>
          <p:cNvPicPr>
            <a:picLocks noChangeAspect="1"/>
          </p:cNvPicPr>
          <p:nvPr/>
        </p:nvPicPr>
        <p:blipFill>
          <a:blip r:embed="rId2"/>
          <a:stretch>
            <a:fillRect/>
          </a:stretch>
        </p:blipFill>
        <p:spPr>
          <a:xfrm>
            <a:off x="7730836" y="431569"/>
            <a:ext cx="4087438" cy="3243998"/>
          </a:xfrm>
          <a:prstGeom prst="rect">
            <a:avLst/>
          </a:prstGeom>
        </p:spPr>
      </p:pic>
      <p:pic>
        <p:nvPicPr>
          <p:cNvPr id="8" name="Picture 7"/>
          <p:cNvPicPr>
            <a:picLocks noChangeAspect="1"/>
          </p:cNvPicPr>
          <p:nvPr/>
        </p:nvPicPr>
        <p:blipFill>
          <a:blip r:embed="rId3"/>
          <a:stretch>
            <a:fillRect/>
          </a:stretch>
        </p:blipFill>
        <p:spPr>
          <a:xfrm>
            <a:off x="280987" y="4454475"/>
            <a:ext cx="2181225" cy="2095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2088" y="4039494"/>
            <a:ext cx="2218939" cy="271082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13" y="68863"/>
            <a:ext cx="2428875" cy="18764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1872" y="4234498"/>
            <a:ext cx="3715229" cy="231547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1299" y="4508365"/>
            <a:ext cx="2466975" cy="18478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1774" y="154845"/>
            <a:ext cx="2619375" cy="1743075"/>
          </a:xfrm>
          <a:prstGeom prst="rect">
            <a:avLst/>
          </a:prstGeom>
        </p:spPr>
      </p:pic>
    </p:spTree>
    <p:extLst>
      <p:ext uri="{BB962C8B-B14F-4D97-AF65-F5344CB8AC3E}">
        <p14:creationId xmlns:p14="http://schemas.microsoft.com/office/powerpoint/2010/main" val="270245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Who was involved?</a:t>
            </a:r>
            <a:endParaRPr lang="en-NZ" b="1" dirty="0"/>
          </a:p>
        </p:txBody>
      </p:sp>
      <p:sp>
        <p:nvSpPr>
          <p:cNvPr id="3" name="Content Placeholder 2"/>
          <p:cNvSpPr>
            <a:spLocks noGrp="1"/>
          </p:cNvSpPr>
          <p:nvPr>
            <p:ph idx="1"/>
          </p:nvPr>
        </p:nvSpPr>
        <p:spPr>
          <a:xfrm>
            <a:off x="502920" y="2049397"/>
            <a:ext cx="10820400" cy="4024125"/>
          </a:xfrm>
        </p:spPr>
        <p:txBody>
          <a:bodyPr/>
          <a:lstStyle/>
          <a:p>
            <a:r>
              <a:rPr lang="en-NZ" sz="2800" dirty="0" smtClean="0"/>
              <a:t>During the battle of Passchendaele, many fought in this campaign. Countries on the allied forces involved were New Zealand, Australia, Canada, Britain and France. During this battle a total of 5000 NZ’s died fighting for victory. On the central power side was mainly Germany</a:t>
            </a:r>
            <a:r>
              <a:rPr lang="en-NZ" dirty="0" smtClean="0"/>
              <a:t>.</a:t>
            </a:r>
            <a:endParaRPr lang="en-NZ" dirty="0"/>
          </a:p>
        </p:txBody>
      </p:sp>
      <p:pic>
        <p:nvPicPr>
          <p:cNvPr id="5" name="Picture 4"/>
          <p:cNvPicPr>
            <a:picLocks noChangeAspect="1"/>
          </p:cNvPicPr>
          <p:nvPr/>
        </p:nvPicPr>
        <p:blipFill>
          <a:blip r:embed="rId2"/>
          <a:stretch>
            <a:fillRect/>
          </a:stretch>
        </p:blipFill>
        <p:spPr>
          <a:xfrm>
            <a:off x="4596654" y="4163757"/>
            <a:ext cx="2998692" cy="2286940"/>
          </a:xfrm>
          <a:prstGeom prst="rect">
            <a:avLst/>
          </a:prstGeom>
        </p:spPr>
      </p:pic>
    </p:spTree>
    <p:extLst>
      <p:ext uri="{BB962C8B-B14F-4D97-AF65-F5344CB8AC3E}">
        <p14:creationId xmlns:p14="http://schemas.microsoft.com/office/powerpoint/2010/main" val="3240095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What was the battle of Passchendaele?</a:t>
            </a:r>
            <a:endParaRPr lang="en-NZ" b="1" dirty="0"/>
          </a:p>
        </p:txBody>
      </p:sp>
      <p:sp>
        <p:nvSpPr>
          <p:cNvPr id="3" name="Content Placeholder 2"/>
          <p:cNvSpPr>
            <a:spLocks noGrp="1"/>
          </p:cNvSpPr>
          <p:nvPr>
            <p:ph idx="1"/>
          </p:nvPr>
        </p:nvSpPr>
        <p:spPr/>
        <p:txBody>
          <a:bodyPr/>
          <a:lstStyle/>
          <a:p>
            <a:r>
              <a:rPr lang="en-NZ" dirty="0" smtClean="0"/>
              <a:t>The battle of Passchendaele, also known as the third battle of Ypres, was fought to take pressure off the French in the south of Belgium. The ANZACS were the main allies involved in this battle, because they were the ones who fought against the Germans until the Canadians came along towards the end to help out with numbers that the allies were losing fast.</a:t>
            </a:r>
            <a:endParaRPr lang="en-NZ" dirty="0"/>
          </a:p>
        </p:txBody>
      </p:sp>
      <p:pic>
        <p:nvPicPr>
          <p:cNvPr id="5" name="Picture 4"/>
          <p:cNvPicPr>
            <a:picLocks noChangeAspect="1"/>
          </p:cNvPicPr>
          <p:nvPr/>
        </p:nvPicPr>
        <p:blipFill>
          <a:blip r:embed="rId2"/>
          <a:stretch>
            <a:fillRect/>
          </a:stretch>
        </p:blipFill>
        <p:spPr>
          <a:xfrm>
            <a:off x="4387561" y="3840537"/>
            <a:ext cx="3416878" cy="2711808"/>
          </a:xfrm>
          <a:prstGeom prst="rect">
            <a:avLst/>
          </a:prstGeom>
        </p:spPr>
      </p:pic>
    </p:spTree>
    <p:extLst>
      <p:ext uri="{BB962C8B-B14F-4D97-AF65-F5344CB8AC3E}">
        <p14:creationId xmlns:p14="http://schemas.microsoft.com/office/powerpoint/2010/main" val="3626696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When was it?</a:t>
            </a:r>
            <a:endParaRPr lang="en-NZ" b="1" dirty="0"/>
          </a:p>
        </p:txBody>
      </p:sp>
      <p:sp>
        <p:nvSpPr>
          <p:cNvPr id="3" name="Content Placeholder 2"/>
          <p:cNvSpPr>
            <a:spLocks noGrp="1"/>
          </p:cNvSpPr>
          <p:nvPr>
            <p:ph idx="1"/>
          </p:nvPr>
        </p:nvSpPr>
        <p:spPr/>
        <p:txBody>
          <a:bodyPr>
            <a:normAutofit/>
          </a:bodyPr>
          <a:lstStyle/>
          <a:p>
            <a:r>
              <a:rPr lang="en-NZ" sz="4000" dirty="0" smtClean="0"/>
              <a:t>The battle of Passchendaele was the 11</a:t>
            </a:r>
            <a:r>
              <a:rPr lang="en-NZ" sz="4000" baseline="30000" dirty="0" smtClean="0"/>
              <a:t>th</a:t>
            </a:r>
            <a:r>
              <a:rPr lang="en-NZ" sz="4000" dirty="0" smtClean="0"/>
              <a:t> of July 1917 until 10</a:t>
            </a:r>
            <a:r>
              <a:rPr lang="en-NZ" sz="4000" baseline="30000" dirty="0" smtClean="0"/>
              <a:t>th</a:t>
            </a:r>
            <a:r>
              <a:rPr lang="en-NZ" sz="4000" dirty="0" smtClean="0"/>
              <a:t> November 1917.</a:t>
            </a:r>
            <a:endParaRPr lang="en-NZ" sz="4000" dirty="0"/>
          </a:p>
        </p:txBody>
      </p:sp>
      <p:pic>
        <p:nvPicPr>
          <p:cNvPr id="5" name="Picture 4"/>
          <p:cNvPicPr>
            <a:picLocks noChangeAspect="1"/>
          </p:cNvPicPr>
          <p:nvPr/>
        </p:nvPicPr>
        <p:blipFill>
          <a:blip r:embed="rId2"/>
          <a:stretch>
            <a:fillRect/>
          </a:stretch>
        </p:blipFill>
        <p:spPr>
          <a:xfrm>
            <a:off x="3961015" y="3497926"/>
            <a:ext cx="4269971" cy="3135760"/>
          </a:xfrm>
          <a:prstGeom prst="rect">
            <a:avLst/>
          </a:prstGeom>
        </p:spPr>
      </p:pic>
    </p:spTree>
    <p:extLst>
      <p:ext uri="{BB962C8B-B14F-4D97-AF65-F5344CB8AC3E}">
        <p14:creationId xmlns:p14="http://schemas.microsoft.com/office/powerpoint/2010/main" val="1450860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Where was it?</a:t>
            </a:r>
            <a:endParaRPr lang="en-NZ" b="1" dirty="0"/>
          </a:p>
        </p:txBody>
      </p:sp>
      <p:sp>
        <p:nvSpPr>
          <p:cNvPr id="3" name="Content Placeholder 2"/>
          <p:cNvSpPr>
            <a:spLocks noGrp="1"/>
          </p:cNvSpPr>
          <p:nvPr>
            <p:ph idx="1"/>
          </p:nvPr>
        </p:nvSpPr>
        <p:spPr/>
        <p:txBody>
          <a:bodyPr>
            <a:normAutofit/>
          </a:bodyPr>
          <a:lstStyle/>
          <a:p>
            <a:r>
              <a:rPr lang="en-NZ" sz="3200" dirty="0" smtClean="0"/>
              <a:t>The Battle of Passchendaele was held in Passchendaele, near Ypres in Flanders, Belgium.</a:t>
            </a:r>
            <a:endParaRPr lang="en-NZ"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115" y="3101722"/>
            <a:ext cx="3377771" cy="3594692"/>
          </a:xfrm>
          <a:prstGeom prst="rect">
            <a:avLst/>
          </a:prstGeom>
        </p:spPr>
      </p:pic>
    </p:spTree>
    <p:extLst>
      <p:ext uri="{BB962C8B-B14F-4D97-AF65-F5344CB8AC3E}">
        <p14:creationId xmlns:p14="http://schemas.microsoft.com/office/powerpoint/2010/main" val="2257322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Why did the battle occur?</a:t>
            </a:r>
            <a:endParaRPr lang="en-NZ" b="1" dirty="0"/>
          </a:p>
        </p:txBody>
      </p:sp>
      <p:sp>
        <p:nvSpPr>
          <p:cNvPr id="3" name="Content Placeholder 2"/>
          <p:cNvSpPr>
            <a:spLocks noGrp="1"/>
          </p:cNvSpPr>
          <p:nvPr>
            <p:ph idx="1"/>
          </p:nvPr>
        </p:nvSpPr>
        <p:spPr/>
        <p:txBody>
          <a:bodyPr/>
          <a:lstStyle/>
          <a:p>
            <a:r>
              <a:rPr lang="en-NZ" dirty="0" smtClean="0"/>
              <a:t>The battle occurred so that the British and their forces could help out the French to get the Germans off their backs. It also occurred so that the British could stop German supplies from reaching the enemy and to stop the U-boats from reaching German harbours.</a:t>
            </a:r>
            <a:endParaRPr lang="en-NZ" dirty="0"/>
          </a:p>
        </p:txBody>
      </p:sp>
      <p:pic>
        <p:nvPicPr>
          <p:cNvPr id="6146" name="Picture 2" descr="https://encrypted-tbn2.gstatic.com/images?q=tbn:ANd9GcQBSwjqA6A65c1PQIy4AAtRJNl4jap66sWipj8KxmJUEB0T39SY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166" y="3620509"/>
            <a:ext cx="4183669" cy="302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3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bibliography</a:t>
            </a:r>
            <a:endParaRPr lang="en-NZ" b="1" dirty="0"/>
          </a:p>
        </p:txBody>
      </p:sp>
      <p:sp>
        <p:nvSpPr>
          <p:cNvPr id="3" name="Content Placeholder 2"/>
          <p:cNvSpPr>
            <a:spLocks noGrp="1"/>
          </p:cNvSpPr>
          <p:nvPr>
            <p:ph idx="1"/>
          </p:nvPr>
        </p:nvSpPr>
        <p:spPr/>
        <p:txBody>
          <a:bodyPr/>
          <a:lstStyle/>
          <a:p>
            <a:r>
              <a:rPr lang="en-NZ" dirty="0">
                <a:hlinkClick r:id="rId2"/>
              </a:rPr>
              <a:t>http://</a:t>
            </a:r>
            <a:r>
              <a:rPr lang="en-NZ" dirty="0" smtClean="0">
                <a:hlinkClick r:id="rId2"/>
              </a:rPr>
              <a:t>www.firstworldwar.com/battles/ypres3.htm</a:t>
            </a:r>
            <a:endParaRPr lang="en-NZ" dirty="0" smtClean="0"/>
          </a:p>
          <a:p>
            <a:r>
              <a:rPr lang="en-NZ" dirty="0">
                <a:hlinkClick r:id="rId3"/>
              </a:rPr>
              <a:t>http://</a:t>
            </a:r>
            <a:r>
              <a:rPr lang="en-NZ" dirty="0" smtClean="0">
                <a:hlinkClick r:id="rId3"/>
              </a:rPr>
              <a:t>www.bbc.co.uk/history/worldwars/wwone/battle_passchendaele.shtml</a:t>
            </a:r>
            <a:endParaRPr lang="en-NZ" dirty="0" smtClean="0"/>
          </a:p>
          <a:p>
            <a:r>
              <a:rPr lang="en-NZ" dirty="0">
                <a:hlinkClick r:id="rId4"/>
              </a:rPr>
              <a:t>http://</a:t>
            </a:r>
            <a:r>
              <a:rPr lang="en-NZ" dirty="0" smtClean="0">
                <a:hlinkClick r:id="rId4"/>
              </a:rPr>
              <a:t>www.nzhistory.net.nz/war/passchendaele-the-battle-for-belgium</a:t>
            </a:r>
            <a:endParaRPr lang="en-NZ" dirty="0" smtClean="0"/>
          </a:p>
          <a:p>
            <a:r>
              <a:rPr lang="en-NZ" dirty="0">
                <a:hlinkClick r:id="rId5"/>
              </a:rPr>
              <a:t>http://passchendaelesociety.org/links/battles</a:t>
            </a:r>
            <a:r>
              <a:rPr lang="en-NZ" dirty="0" smtClean="0">
                <a:hlinkClick r:id="rId5"/>
              </a:rPr>
              <a:t>/</a:t>
            </a:r>
            <a:endParaRPr lang="en-NZ" dirty="0" smtClean="0"/>
          </a:p>
          <a:p>
            <a:r>
              <a:rPr lang="en-NZ" dirty="0">
                <a:hlinkClick r:id="rId6"/>
              </a:rPr>
              <a:t>http://</a:t>
            </a:r>
            <a:r>
              <a:rPr lang="en-NZ" dirty="0" smtClean="0">
                <a:hlinkClick r:id="rId6"/>
              </a:rPr>
              <a:t>www.veterans.gc.ca/eng/remembrance/history/first-world-war/fact_sheets/passchendaele</a:t>
            </a:r>
            <a:endParaRPr lang="en-NZ" dirty="0" smtClean="0"/>
          </a:p>
          <a:p>
            <a:r>
              <a:rPr lang="en-NZ" dirty="0">
                <a:hlinkClick r:id="rId7"/>
              </a:rPr>
              <a:t>http://</a:t>
            </a:r>
            <a:r>
              <a:rPr lang="en-NZ" dirty="0" smtClean="0">
                <a:hlinkClick r:id="rId7"/>
              </a:rPr>
              <a:t>www.mapsofworld.com/world-war-i/battle-of-passchendaele.html</a:t>
            </a:r>
            <a:endParaRPr lang="en-NZ" dirty="0" smtClean="0"/>
          </a:p>
          <a:p>
            <a:r>
              <a:rPr lang="en-NZ" dirty="0">
                <a:hlinkClick r:id="rId8"/>
              </a:rPr>
              <a:t>http://</a:t>
            </a:r>
            <a:r>
              <a:rPr lang="en-NZ" dirty="0" smtClean="0">
                <a:hlinkClick r:id="rId8"/>
              </a:rPr>
              <a:t>www.historylearningsite.co.uk/battle_of_passchendaele.htm</a:t>
            </a:r>
            <a:endParaRPr lang="en-NZ" dirty="0" smtClean="0"/>
          </a:p>
          <a:p>
            <a:pPr marL="0" indent="0">
              <a:buNone/>
            </a:pPr>
            <a:endParaRPr lang="en-NZ" dirty="0"/>
          </a:p>
        </p:txBody>
      </p:sp>
    </p:spTree>
    <p:extLst>
      <p:ext uri="{BB962C8B-B14F-4D97-AF65-F5344CB8AC3E}">
        <p14:creationId xmlns:p14="http://schemas.microsoft.com/office/powerpoint/2010/main" val="3525967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114</TotalTime>
  <Words>258</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Battle of Passchendaele</vt:lpstr>
      <vt:lpstr>Who was involved?</vt:lpstr>
      <vt:lpstr>What was the battle of Passchendaele?</vt:lpstr>
      <vt:lpstr>When was it?</vt:lpstr>
      <vt:lpstr>Where was it?</vt:lpstr>
      <vt:lpstr>Why did the battle occur?</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Passchendaele</dc:title>
  <dc:creator>Leanne and David McLeod</dc:creator>
  <cp:lastModifiedBy>Leanne and David McLeod</cp:lastModifiedBy>
  <cp:revision>11</cp:revision>
  <dcterms:created xsi:type="dcterms:W3CDTF">2015-03-11T06:37:30Z</dcterms:created>
  <dcterms:modified xsi:type="dcterms:W3CDTF">2015-03-16T03:03:44Z</dcterms:modified>
</cp:coreProperties>
</file>